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34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90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08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74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25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15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17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57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32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19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2E86-67C3-4CEE-A36C-18D92FD50BAB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D2EF-DD12-432E-9C6C-D8D29FE6FE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61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8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112</a:t>
            </a:r>
            <a:r>
              <a:rPr lang="zh-TW" altLang="en-US" smtClean="0"/>
              <a:t>學期</a:t>
            </a:r>
            <a:r>
              <a:rPr lang="zh-TW" altLang="en-US"/>
              <a:t>一般課程教材奬</a:t>
            </a:r>
            <a:r>
              <a:rPr lang="zh-TW" altLang="en-US" smtClean="0"/>
              <a:t>勵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92350"/>
              </p:ext>
            </p:extLst>
          </p:nvPr>
        </p:nvGraphicFramePr>
        <p:xfrm>
          <a:off x="1063690" y="1330399"/>
          <a:ext cx="8052318" cy="4742368"/>
        </p:xfrm>
        <a:graphic>
          <a:graphicData uri="http://schemas.openxmlformats.org/drawingml/2006/table">
            <a:tbl>
              <a:tblPr firstRow="1" firstCol="1" bandRow="1" bandCol="1">
                <a:tableStyleId>{B301B821-A1FF-4177-AEE7-76D212191A09}</a:tableStyleId>
              </a:tblPr>
              <a:tblGrid>
                <a:gridCol w="482972">
                  <a:extLst>
                    <a:ext uri="{9D8B030D-6E8A-4147-A177-3AD203B41FA5}">
                      <a16:colId xmlns:a16="http://schemas.microsoft.com/office/drawing/2014/main" val="1683789788"/>
                    </a:ext>
                  </a:extLst>
                </a:gridCol>
                <a:gridCol w="1327166">
                  <a:extLst>
                    <a:ext uri="{9D8B030D-6E8A-4147-A177-3AD203B41FA5}">
                      <a16:colId xmlns:a16="http://schemas.microsoft.com/office/drawing/2014/main" val="1219189923"/>
                    </a:ext>
                  </a:extLst>
                </a:gridCol>
                <a:gridCol w="3868952">
                  <a:extLst>
                    <a:ext uri="{9D8B030D-6E8A-4147-A177-3AD203B41FA5}">
                      <a16:colId xmlns:a16="http://schemas.microsoft.com/office/drawing/2014/main" val="1797025579"/>
                    </a:ext>
                  </a:extLst>
                </a:gridCol>
                <a:gridCol w="2373228">
                  <a:extLst>
                    <a:ext uri="{9D8B030D-6E8A-4147-A177-3AD203B41FA5}">
                      <a16:colId xmlns:a16="http://schemas.microsoft.com/office/drawing/2014/main" val="452068536"/>
                    </a:ext>
                  </a:extLst>
                </a:gridCol>
              </a:tblGrid>
              <a:tr h="334310">
                <a:tc gridSpan="4"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</a:rPr>
                        <a:t>一般課程教材奬勵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05531"/>
                  </a:ext>
                </a:extLst>
              </a:tr>
              <a:tr h="30087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 dirty="0">
                          <a:effectLst/>
                        </a:rPr>
                        <a:t>序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華康超明體(P)" panose="02020C00000000000000" pitchFamily="18" charset="-120"/>
                        <a:ea typeface="華康超明體(P)" panose="02020C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申請人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華康超明體(P)" panose="02020C00000000000000" pitchFamily="18" charset="-120"/>
                        <a:ea typeface="華康超明體(P)" panose="02020C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課程名稱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華康超明體(P)" panose="02020C00000000000000" pitchFamily="18" charset="-120"/>
                        <a:ea typeface="華康超明體(P)" panose="02020C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奬勵金額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2426413"/>
                  </a:ext>
                </a:extLst>
              </a:tr>
              <a:tr h="3120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林麗味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長期照護綜論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8,000 </a:t>
                      </a:r>
                      <a:r>
                        <a:rPr lang="zh-TW" altLang="en-US" sz="2400" u="none" strike="noStrike" dirty="0">
                          <a:effectLst/>
                        </a:rPr>
                        <a:t>元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97403175"/>
                  </a:ext>
                </a:extLst>
              </a:tr>
              <a:tr h="3120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紀珮君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77832"/>
                  </a:ext>
                </a:extLst>
              </a:tr>
              <a:tr h="358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蘇鈺婷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產科護理學綜論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50819"/>
                  </a:ext>
                </a:extLst>
              </a:tr>
              <a:tr h="3120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陳馥萱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033586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effectLst/>
                        </a:rPr>
                        <a:t>張彩秀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生物統計學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044316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郭佩純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護理學導論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3943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謝明欣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創傷因應概論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48559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賴美信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寵物療法與護理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807443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林麗秋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內外科護理學綜論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344002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effectLst/>
                        </a:rPr>
                        <a:t>張珠玲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老人急重症處理與照護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885837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effectLst/>
                        </a:rPr>
                        <a:t>宋琇鈺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護理專業技能整合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華康特粗楷體" panose="03000909000000000000" pitchFamily="65" charset="-120"/>
                        <a:ea typeface="華康特粗楷體" panose="03000909000000000000" pitchFamily="65" charset="-12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7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92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85</Words>
  <Application>Microsoft Office PowerPoint</Application>
  <PresentationFormat>寬螢幕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華康特粗楷體</vt:lpstr>
      <vt:lpstr>華康超明體(P)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112學期一般課程教材奬勵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2024-07-16T04:28:00Z</dcterms:created>
  <dcterms:modified xsi:type="dcterms:W3CDTF">2024-08-27T09:46:59Z</dcterms:modified>
</cp:coreProperties>
</file>