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D2E86-67C3-4CEE-A36C-18D92FD50BAB}" type="datetimeFigureOut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1D2EF-DD12-432E-9C6C-D8D29FE6FE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3347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D2E86-67C3-4CEE-A36C-18D92FD50BAB}" type="datetimeFigureOut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1D2EF-DD12-432E-9C6C-D8D29FE6FE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2905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D2E86-67C3-4CEE-A36C-18D92FD50BAB}" type="datetimeFigureOut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1D2EF-DD12-432E-9C6C-D8D29FE6FE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3083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D2E86-67C3-4CEE-A36C-18D92FD50BAB}" type="datetimeFigureOut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1D2EF-DD12-432E-9C6C-D8D29FE6FE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2742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D2E86-67C3-4CEE-A36C-18D92FD50BAB}" type="datetimeFigureOut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1D2EF-DD12-432E-9C6C-D8D29FE6FE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0250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D2E86-67C3-4CEE-A36C-18D92FD50BAB}" type="datetimeFigureOut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1D2EF-DD12-432E-9C6C-D8D29FE6FE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8153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D2E86-67C3-4CEE-A36C-18D92FD50BAB}" type="datetimeFigureOut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1D2EF-DD12-432E-9C6C-D8D29FE6FE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4179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D2E86-67C3-4CEE-A36C-18D92FD50BAB}" type="datetimeFigureOut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1D2EF-DD12-432E-9C6C-D8D29FE6FE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8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D2E86-67C3-4CEE-A36C-18D92FD50BAB}" type="datetimeFigureOut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1D2EF-DD12-432E-9C6C-D8D29FE6FE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3573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D2E86-67C3-4CEE-A36C-18D92FD50BAB}" type="datetimeFigureOut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1D2EF-DD12-432E-9C6C-D8D29FE6FE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432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D2E86-67C3-4CEE-A36C-18D92FD50BAB}" type="datetimeFigureOut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1D2EF-DD12-432E-9C6C-D8D29FE6FE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2196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D2E86-67C3-4CEE-A36C-18D92FD50BAB}" type="datetimeFigureOut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1D2EF-DD12-432E-9C6C-D8D29FE6FE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2616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9863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112</a:t>
            </a:r>
            <a:r>
              <a:rPr lang="zh-TW" altLang="en-US" smtClean="0"/>
              <a:t>學期</a:t>
            </a:r>
            <a:r>
              <a:rPr lang="zh-TW" altLang="en-US"/>
              <a:t>一般課程教材奬</a:t>
            </a:r>
            <a:r>
              <a:rPr lang="zh-TW" altLang="en-US" smtClean="0"/>
              <a:t>勵</a:t>
            </a:r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292350"/>
              </p:ext>
            </p:extLst>
          </p:nvPr>
        </p:nvGraphicFramePr>
        <p:xfrm>
          <a:off x="1063690" y="1330399"/>
          <a:ext cx="8052318" cy="4742368"/>
        </p:xfrm>
        <a:graphic>
          <a:graphicData uri="http://schemas.openxmlformats.org/drawingml/2006/table">
            <a:tbl>
              <a:tblPr firstRow="1" firstCol="1" bandRow="1" bandCol="1">
                <a:tableStyleId>{B301B821-A1FF-4177-AEE7-76D212191A09}</a:tableStyleId>
              </a:tblPr>
              <a:tblGrid>
                <a:gridCol w="482972">
                  <a:extLst>
                    <a:ext uri="{9D8B030D-6E8A-4147-A177-3AD203B41FA5}">
                      <a16:colId xmlns:a16="http://schemas.microsoft.com/office/drawing/2014/main" val="1683789788"/>
                    </a:ext>
                  </a:extLst>
                </a:gridCol>
                <a:gridCol w="1327166">
                  <a:extLst>
                    <a:ext uri="{9D8B030D-6E8A-4147-A177-3AD203B41FA5}">
                      <a16:colId xmlns:a16="http://schemas.microsoft.com/office/drawing/2014/main" val="1219189923"/>
                    </a:ext>
                  </a:extLst>
                </a:gridCol>
                <a:gridCol w="3868952">
                  <a:extLst>
                    <a:ext uri="{9D8B030D-6E8A-4147-A177-3AD203B41FA5}">
                      <a16:colId xmlns:a16="http://schemas.microsoft.com/office/drawing/2014/main" val="1797025579"/>
                    </a:ext>
                  </a:extLst>
                </a:gridCol>
                <a:gridCol w="2373228">
                  <a:extLst>
                    <a:ext uri="{9D8B030D-6E8A-4147-A177-3AD203B41FA5}">
                      <a16:colId xmlns:a16="http://schemas.microsoft.com/office/drawing/2014/main" val="452068536"/>
                    </a:ext>
                  </a:extLst>
                </a:gridCol>
              </a:tblGrid>
              <a:tr h="334310">
                <a:tc gridSpan="4">
                  <a:txBody>
                    <a:bodyPr/>
                    <a:lstStyle/>
                    <a:p>
                      <a:pPr algn="l" fontAlgn="b"/>
                      <a:r>
                        <a:rPr lang="zh-TW" altLang="en-US" sz="2000" u="none" strike="noStrike" dirty="0">
                          <a:effectLst/>
                        </a:rPr>
                        <a:t>一般課程教材奬勵</a:t>
                      </a:r>
                      <a:endParaRPr lang="zh-TW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1505531"/>
                  </a:ext>
                </a:extLst>
              </a:tr>
              <a:tr h="30087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u="none" strike="noStrike" dirty="0">
                          <a:effectLst/>
                        </a:rPr>
                        <a:t>序</a:t>
                      </a:r>
                      <a:endParaRPr lang="zh-TW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華康超明體(P)" panose="02020C00000000000000" pitchFamily="18" charset="-120"/>
                        <a:ea typeface="華康超明體(P)" panose="02020C00000000000000" pitchFamily="18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</a:rPr>
                        <a:t>申請人</a:t>
                      </a:r>
                      <a:endParaRPr lang="zh-TW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華康超明體(P)" panose="02020C00000000000000" pitchFamily="18" charset="-120"/>
                        <a:ea typeface="華康超明體(P)" panose="02020C00000000000000" pitchFamily="18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</a:rPr>
                        <a:t>課程名稱</a:t>
                      </a:r>
                      <a:endParaRPr lang="zh-TW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華康超明體(P)" panose="02020C00000000000000" pitchFamily="18" charset="-120"/>
                        <a:ea typeface="華康超明體(P)" panose="02020C00000000000000" pitchFamily="18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</a:rPr>
                        <a:t>奬勵金額</a:t>
                      </a:r>
                      <a:endParaRPr lang="zh-TW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72426413"/>
                  </a:ext>
                </a:extLst>
              </a:tr>
              <a:tr h="31202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華康特粗楷體" panose="03000909000000000000" pitchFamily="65" charset="-120"/>
                        <a:ea typeface="華康特粗楷體" panose="030009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u="none" strike="noStrike" dirty="0">
                          <a:effectLst/>
                        </a:rPr>
                        <a:t>林麗味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華康特粗楷體" panose="03000909000000000000" pitchFamily="65" charset="-120"/>
                        <a:ea typeface="華康特粗楷體" panose="03000909000000000000" pitchFamily="65" charset="-120"/>
                      </a:endParaRP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zh-TW" altLang="en-US" sz="2400" u="none" strike="noStrike" dirty="0">
                          <a:effectLst/>
                        </a:rPr>
                        <a:t>長期照護綜論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華康特粗楷體" panose="03000909000000000000" pitchFamily="65" charset="-120"/>
                        <a:ea typeface="華康特粗楷體" panose="03000909000000000000" pitchFamily="65" charset="-120"/>
                      </a:endParaRPr>
                    </a:p>
                  </a:txBody>
                  <a:tcPr marL="7620" marR="7620" marT="7620" marB="0" anchor="ctr"/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8,000 </a:t>
                      </a:r>
                      <a:r>
                        <a:rPr lang="zh-TW" altLang="en-US" sz="2400" u="none" strike="noStrike" dirty="0">
                          <a:effectLst/>
                        </a:rPr>
                        <a:t>元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華康特粗楷體" panose="03000909000000000000" pitchFamily="65" charset="-120"/>
                        <a:ea typeface="華康特粗楷體" panose="03000909000000000000" pitchFamily="65" charset="-12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97403175"/>
                  </a:ext>
                </a:extLst>
              </a:tr>
              <a:tr h="31202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u="none" strike="noStrike" dirty="0">
                          <a:effectLst/>
                        </a:rPr>
                        <a:t>紀珮君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華康特粗楷體" panose="03000909000000000000" pitchFamily="65" charset="-120"/>
                        <a:ea typeface="華康特粗楷體" panose="03000909000000000000" pitchFamily="65" charset="-120"/>
                      </a:endParaRPr>
                    </a:p>
                  </a:txBody>
                  <a:tcPr marL="7620" marR="7620" marT="762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7777832"/>
                  </a:ext>
                </a:extLst>
              </a:tr>
              <a:tr h="3588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華康特粗楷體" panose="03000909000000000000" pitchFamily="65" charset="-120"/>
                        <a:ea typeface="華康特粗楷體" panose="030009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u="none" strike="noStrike" dirty="0">
                          <a:effectLst/>
                        </a:rPr>
                        <a:t>蘇鈺婷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華康特粗楷體" panose="03000909000000000000" pitchFamily="65" charset="-120"/>
                        <a:ea typeface="華康特粗楷體" panose="03000909000000000000" pitchFamily="65" charset="-120"/>
                      </a:endParaRP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zh-TW" altLang="en-US" sz="2400" u="none" strike="noStrike" dirty="0">
                          <a:effectLst/>
                        </a:rPr>
                        <a:t>產科護理學綜論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華康特粗楷體" panose="03000909000000000000" pitchFamily="65" charset="-120"/>
                        <a:ea typeface="華康特粗楷體" panose="03000909000000000000" pitchFamily="65" charset="-120"/>
                      </a:endParaRPr>
                    </a:p>
                  </a:txBody>
                  <a:tcPr marL="7620" marR="7620" marT="762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550819"/>
                  </a:ext>
                </a:extLst>
              </a:tr>
              <a:tr h="31202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u="none" strike="noStrike" dirty="0">
                          <a:effectLst/>
                        </a:rPr>
                        <a:t>陳馥萱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華康特粗楷體" panose="03000909000000000000" pitchFamily="65" charset="-120"/>
                        <a:ea typeface="華康特粗楷體" panose="03000909000000000000" pitchFamily="65" charset="-120"/>
                      </a:endParaRPr>
                    </a:p>
                  </a:txBody>
                  <a:tcPr marL="7620" marR="7620" marT="762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033586"/>
                  </a:ext>
                </a:extLst>
              </a:tr>
              <a:tr h="319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華康特粗楷體" panose="03000909000000000000" pitchFamily="65" charset="-120"/>
                        <a:ea typeface="華康特粗楷體" panose="030009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u="none" strike="noStrike">
                          <a:effectLst/>
                        </a:rPr>
                        <a:t>張彩秀</a:t>
                      </a:r>
                      <a:endParaRPr lang="zh-TW" altLang="en-US" sz="2400" b="0" i="0" u="none" strike="noStrike">
                        <a:solidFill>
                          <a:srgbClr val="000000"/>
                        </a:solidFill>
                        <a:effectLst/>
                        <a:latin typeface="華康特粗楷體" panose="03000909000000000000" pitchFamily="65" charset="-120"/>
                        <a:ea typeface="華康特粗楷體" panose="030009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u="none" strike="noStrike" dirty="0">
                          <a:effectLst/>
                        </a:rPr>
                        <a:t>生物統計學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華康特粗楷體" panose="03000909000000000000" pitchFamily="65" charset="-120"/>
                        <a:ea typeface="華康特粗楷體" panose="03000909000000000000" pitchFamily="65" charset="-120"/>
                      </a:endParaRPr>
                    </a:p>
                  </a:txBody>
                  <a:tcPr marL="7620" marR="7620" marT="762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044316"/>
                  </a:ext>
                </a:extLst>
              </a:tr>
              <a:tr h="319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華康特粗楷體" panose="03000909000000000000" pitchFamily="65" charset="-120"/>
                        <a:ea typeface="華康特粗楷體" panose="030009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u="none" strike="noStrike" dirty="0">
                          <a:effectLst/>
                        </a:rPr>
                        <a:t>郭佩純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華康特粗楷體" panose="03000909000000000000" pitchFamily="65" charset="-120"/>
                        <a:ea typeface="華康特粗楷體" panose="030009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u="none" strike="noStrike" dirty="0">
                          <a:effectLst/>
                        </a:rPr>
                        <a:t>護理學導論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華康特粗楷體" panose="03000909000000000000" pitchFamily="65" charset="-120"/>
                        <a:ea typeface="華康特粗楷體" panose="03000909000000000000" pitchFamily="65" charset="-120"/>
                      </a:endParaRPr>
                    </a:p>
                  </a:txBody>
                  <a:tcPr marL="7620" marR="7620" marT="762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9303943"/>
                  </a:ext>
                </a:extLst>
              </a:tr>
              <a:tr h="319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華康特粗楷體" panose="03000909000000000000" pitchFamily="65" charset="-120"/>
                        <a:ea typeface="華康特粗楷體" panose="030009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u="none" strike="noStrike" dirty="0">
                          <a:effectLst/>
                        </a:rPr>
                        <a:t>謝明欣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華康特粗楷體" panose="03000909000000000000" pitchFamily="65" charset="-120"/>
                        <a:ea typeface="華康特粗楷體" panose="030009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u="none" strike="noStrike" dirty="0">
                          <a:effectLst/>
                        </a:rPr>
                        <a:t>創傷因應概論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華康特粗楷體" panose="03000909000000000000" pitchFamily="65" charset="-120"/>
                        <a:ea typeface="華康特粗楷體" panose="03000909000000000000" pitchFamily="65" charset="-120"/>
                      </a:endParaRPr>
                    </a:p>
                  </a:txBody>
                  <a:tcPr marL="7620" marR="7620" marT="762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0248559"/>
                  </a:ext>
                </a:extLst>
              </a:tr>
              <a:tr h="319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華康特粗楷體" panose="03000909000000000000" pitchFamily="65" charset="-120"/>
                        <a:ea typeface="華康特粗楷體" panose="030009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u="none" strike="noStrike" dirty="0">
                          <a:effectLst/>
                        </a:rPr>
                        <a:t>賴美信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華康特粗楷體" panose="03000909000000000000" pitchFamily="65" charset="-120"/>
                        <a:ea typeface="華康特粗楷體" panose="030009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u="none" strike="noStrike" dirty="0">
                          <a:effectLst/>
                        </a:rPr>
                        <a:t>寵物療法與護理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華康特粗楷體" panose="03000909000000000000" pitchFamily="65" charset="-120"/>
                        <a:ea typeface="華康特粗楷體" panose="03000909000000000000" pitchFamily="65" charset="-120"/>
                      </a:endParaRPr>
                    </a:p>
                  </a:txBody>
                  <a:tcPr marL="7620" marR="7620" marT="762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8807443"/>
                  </a:ext>
                </a:extLst>
              </a:tr>
              <a:tr h="319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華康特粗楷體" panose="03000909000000000000" pitchFamily="65" charset="-120"/>
                        <a:ea typeface="華康特粗楷體" panose="030009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u="none" strike="noStrike" dirty="0">
                          <a:effectLst/>
                        </a:rPr>
                        <a:t>林麗秋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華康特粗楷體" panose="03000909000000000000" pitchFamily="65" charset="-120"/>
                        <a:ea typeface="華康特粗楷體" panose="030009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u="none" strike="noStrike" dirty="0">
                          <a:effectLst/>
                        </a:rPr>
                        <a:t>內外科護理學綜論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華康特粗楷體" panose="03000909000000000000" pitchFamily="65" charset="-120"/>
                        <a:ea typeface="華康特粗楷體" panose="03000909000000000000" pitchFamily="65" charset="-120"/>
                      </a:endParaRPr>
                    </a:p>
                  </a:txBody>
                  <a:tcPr marL="7620" marR="7620" marT="762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344002"/>
                  </a:ext>
                </a:extLst>
              </a:tr>
              <a:tr h="319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華康特粗楷體" panose="03000909000000000000" pitchFamily="65" charset="-120"/>
                        <a:ea typeface="華康特粗楷體" panose="030009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u="none" strike="noStrike">
                          <a:effectLst/>
                        </a:rPr>
                        <a:t>張珠玲</a:t>
                      </a:r>
                      <a:endParaRPr lang="zh-TW" altLang="en-US" sz="2400" b="0" i="0" u="none" strike="noStrike">
                        <a:solidFill>
                          <a:srgbClr val="000000"/>
                        </a:solidFill>
                        <a:effectLst/>
                        <a:latin typeface="華康特粗楷體" panose="03000909000000000000" pitchFamily="65" charset="-120"/>
                        <a:ea typeface="華康特粗楷體" panose="030009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u="none" strike="noStrike" dirty="0">
                          <a:effectLst/>
                        </a:rPr>
                        <a:t>老人急重症處理與照護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華康特粗楷體" panose="03000909000000000000" pitchFamily="65" charset="-120"/>
                        <a:ea typeface="華康特粗楷體" panose="03000909000000000000" pitchFamily="65" charset="-120"/>
                      </a:endParaRPr>
                    </a:p>
                  </a:txBody>
                  <a:tcPr marL="7620" marR="7620" marT="762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7885837"/>
                  </a:ext>
                </a:extLst>
              </a:tr>
              <a:tr h="319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華康特粗楷體" panose="03000909000000000000" pitchFamily="65" charset="-120"/>
                        <a:ea typeface="華康特粗楷體" panose="030009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u="none" strike="noStrike">
                          <a:effectLst/>
                        </a:rPr>
                        <a:t>宋琇鈺</a:t>
                      </a:r>
                      <a:endParaRPr lang="zh-TW" altLang="en-US" sz="2400" b="0" i="0" u="none" strike="noStrike">
                        <a:solidFill>
                          <a:srgbClr val="000000"/>
                        </a:solidFill>
                        <a:effectLst/>
                        <a:latin typeface="華康特粗楷體" panose="03000909000000000000" pitchFamily="65" charset="-120"/>
                        <a:ea typeface="華康特粗楷體" panose="030009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u="none" strike="noStrike" dirty="0">
                          <a:effectLst/>
                        </a:rPr>
                        <a:t>護理專業技能整合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華康特粗楷體" panose="03000909000000000000" pitchFamily="65" charset="-120"/>
                        <a:ea typeface="華康特粗楷體" panose="03000909000000000000" pitchFamily="65" charset="-120"/>
                      </a:endParaRPr>
                    </a:p>
                  </a:txBody>
                  <a:tcPr marL="7620" marR="7620" marT="762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874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2928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85</Words>
  <Application>Microsoft Office PowerPoint</Application>
  <PresentationFormat>寬螢幕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1" baseType="lpstr">
      <vt:lpstr>華康特粗楷體</vt:lpstr>
      <vt:lpstr>華康超明體(P)</vt:lpstr>
      <vt:lpstr>微軟正黑體</vt:lpstr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112學期一般課程教材奬勵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4</cp:revision>
  <dcterms:created xsi:type="dcterms:W3CDTF">2024-07-16T04:28:00Z</dcterms:created>
  <dcterms:modified xsi:type="dcterms:W3CDTF">2024-08-27T09:46:59Z</dcterms:modified>
</cp:coreProperties>
</file>